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9" r:id="rId5"/>
    <p:sldId id="259" r:id="rId6"/>
    <p:sldId id="260" r:id="rId7"/>
    <p:sldId id="271" r:id="rId8"/>
    <p:sldId id="272" r:id="rId9"/>
    <p:sldId id="273" r:id="rId10"/>
    <p:sldId id="261" r:id="rId11"/>
    <p:sldId id="262" r:id="rId12"/>
    <p:sldId id="263" r:id="rId13"/>
    <p:sldId id="265" r:id="rId14"/>
    <p:sldId id="267" r:id="rId15"/>
    <p:sldId id="270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969AC-D8F9-497D-B8DF-E22AE44B0222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F974C-7954-4027-8F74-D6927C02F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C43212-118F-4AE3-9DFC-A2903B13679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9B0539-D8E6-4216-9653-141BD66A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B0539-D8E6-4216-9653-141BD66A49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D0D6EC-75B1-4E99-A43E-259DE812F005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CD8760-3D36-4D44-B79D-2546D189A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majoradvise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reer.sdsu.edu/" TargetMode="External"/><Relationship Id="rId5" Type="http://schemas.openxmlformats.org/officeDocument/2006/relationships/hyperlink" Target="http://www.sdsu.edu/catalog" TargetMode="External"/><Relationship Id="rId4" Type="http://schemas.openxmlformats.org/officeDocument/2006/relationships/hyperlink" Target="http://undeclared.sdsu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areer.sdsu.ed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majoradvise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su.edu/schedule" TargetMode="External"/><Relationship Id="rId5" Type="http://schemas.openxmlformats.org/officeDocument/2006/relationships/hyperlink" Target="http://www.sdsu.edu/mymap" TargetMode="External"/><Relationship Id="rId4" Type="http://schemas.openxmlformats.org/officeDocument/2006/relationships/hyperlink" Target="http://www.sdsu.edu/porta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porta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l.sdsu.ed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p.sdsu.edu/s4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cademic%20Progress%20Report%20-%20updated%20fall%20201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p.sdsu.edu/compactscholar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soncustom.com/sdsu_vssc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han.sdsu.edu/~ec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u.edu/advis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p.sdsu.edu/compactscholars/staff.aspx" TargetMode="External"/><Relationship Id="rId7" Type="http://schemas.openxmlformats.org/officeDocument/2006/relationships/hyperlink" Target="http://arweb.sdsu.edu/es/advising/faq_probDQ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web.sdsu.edu/es/tutorials/advising/ap/" TargetMode="External"/><Relationship Id="rId5" Type="http://schemas.openxmlformats.org/officeDocument/2006/relationships/hyperlink" Target="http://www.sa.sdsu.edu/cps/index.html" TargetMode="External"/><Relationship Id="rId4" Type="http://schemas.openxmlformats.org/officeDocument/2006/relationships/hyperlink" Target="Academic%20Success%20Agreement%20-%20updated%20fall2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1"/>
            <a:ext cx="8458200" cy="1829761"/>
          </a:xfrm>
        </p:spPr>
        <p:txBody>
          <a:bodyPr>
            <a:noAutofit/>
          </a:bodyPr>
          <a:lstStyle/>
          <a:p>
            <a:r>
              <a:rPr lang="en-US" sz="6000" dirty="0" smtClean="0"/>
              <a:t>Success, It’s What YOU Make It!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Heather </a:t>
            </a:r>
            <a:r>
              <a:rPr lang="en-US" dirty="0" err="1" smtClean="0"/>
              <a:t>LaPerle</a:t>
            </a:r>
            <a:endParaRPr lang="en-US" dirty="0" smtClean="0"/>
          </a:p>
          <a:p>
            <a:r>
              <a:rPr lang="en-US" dirty="0" smtClean="0"/>
              <a:t>College of Business Academic Advisor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Visit at least ONCE per SEMESTER</a:t>
            </a:r>
          </a:p>
          <a:p>
            <a:r>
              <a:rPr lang="en-US" dirty="0" smtClean="0"/>
              <a:t>Find your major advisor: </a:t>
            </a:r>
            <a:r>
              <a:rPr lang="en-US" dirty="0" smtClean="0">
                <a:hlinkClick r:id="rId3"/>
              </a:rPr>
              <a:t>www.sdsu.edu/majoradvisers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are Undeclared, make sure you:</a:t>
            </a:r>
          </a:p>
          <a:p>
            <a:pPr lvl="1"/>
            <a:r>
              <a:rPr lang="en-US" dirty="0" smtClean="0"/>
              <a:t>Meet with Rosie </a:t>
            </a:r>
            <a:r>
              <a:rPr lang="en-US" dirty="0" err="1" smtClean="0"/>
              <a:t>Villafana</a:t>
            </a:r>
            <a:r>
              <a:rPr lang="en-US" dirty="0" smtClean="0"/>
              <a:t>-Hatcher, Undeclared Advisor</a:t>
            </a:r>
          </a:p>
          <a:p>
            <a:pPr lvl="2"/>
            <a:r>
              <a:rPr lang="en-US" dirty="0" smtClean="0"/>
              <a:t>rvillafa@mail.sdsu.edu</a:t>
            </a:r>
          </a:p>
          <a:p>
            <a:pPr lvl="1"/>
            <a:r>
              <a:rPr lang="en-US" dirty="0" smtClean="0"/>
              <a:t>Visit </a:t>
            </a:r>
            <a:r>
              <a:rPr lang="en-US" dirty="0" smtClean="0">
                <a:hlinkClick r:id="rId4"/>
              </a:rPr>
              <a:t>http://undeclared.sdsu.edu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 the General Catalog: </a:t>
            </a:r>
            <a:r>
              <a:rPr lang="en-US" dirty="0" smtClean="0">
                <a:hlinkClick r:id="rId5"/>
              </a:rPr>
              <a:t>www.sdsu.edu/catalog</a:t>
            </a:r>
            <a:endParaRPr lang="en-US" dirty="0" smtClean="0"/>
          </a:p>
          <a:p>
            <a:pPr lvl="1"/>
            <a:r>
              <a:rPr lang="en-US" dirty="0" smtClean="0"/>
              <a:t>Visit Career Services: </a:t>
            </a:r>
            <a:r>
              <a:rPr lang="en-US" dirty="0" smtClean="0">
                <a:hlinkClick r:id="rId6"/>
              </a:rPr>
              <a:t>http://career.sdsu.edu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Recommendation: Learn about your major through </a:t>
            </a:r>
            <a:r>
              <a:rPr lang="en-US" b="1" dirty="0" smtClean="0"/>
              <a:t>hands-on experiences </a:t>
            </a:r>
            <a:r>
              <a:rPr lang="en-US" dirty="0" smtClean="0"/>
              <a:t>(internships, volunteering, student organizations, </a:t>
            </a:r>
            <a:r>
              <a:rPr lang="en-US" dirty="0" err="1" smtClean="0"/>
              <a:t>ect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Advising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Career Services is an Invaluable Student Resource</a:t>
            </a:r>
          </a:p>
          <a:p>
            <a:pPr lvl="1"/>
            <a:r>
              <a:rPr lang="en-US" dirty="0" smtClean="0"/>
              <a:t>Assessments for Major and Career</a:t>
            </a:r>
          </a:p>
          <a:p>
            <a:pPr lvl="1"/>
            <a:r>
              <a:rPr lang="en-US" dirty="0" smtClean="0"/>
              <a:t>Career Fairs</a:t>
            </a:r>
          </a:p>
          <a:p>
            <a:pPr lvl="1"/>
            <a:r>
              <a:rPr lang="en-US" dirty="0" smtClean="0"/>
              <a:t>Workshops (Resume, Interview, Graduate School)</a:t>
            </a:r>
          </a:p>
          <a:p>
            <a:pPr lvl="1"/>
            <a:r>
              <a:rPr lang="en-US" dirty="0" smtClean="0"/>
              <a:t>Speed Networking Events</a:t>
            </a:r>
          </a:p>
          <a:p>
            <a:pPr lvl="1"/>
            <a:r>
              <a:rPr lang="en-US" dirty="0" smtClean="0"/>
              <a:t>Mentor Programs</a:t>
            </a:r>
          </a:p>
          <a:p>
            <a:pPr lvl="1"/>
            <a:r>
              <a:rPr lang="en-US" dirty="0" smtClean="0"/>
              <a:t>Vault- Career Resource</a:t>
            </a:r>
          </a:p>
          <a:p>
            <a:pPr lvl="1"/>
            <a:r>
              <a:rPr lang="en-US" dirty="0" smtClean="0"/>
              <a:t>On and Off Campus Job and Internship Postings</a:t>
            </a:r>
          </a:p>
          <a:p>
            <a:pPr lvl="1"/>
            <a:r>
              <a:rPr lang="en-US" dirty="0" smtClean="0"/>
              <a:t>Perfect Interview</a:t>
            </a:r>
          </a:p>
          <a:p>
            <a:pPr lvl="1"/>
            <a:r>
              <a:rPr lang="en-US" dirty="0" smtClean="0"/>
              <a:t>On Campus Job Recruitment and Interviews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Recommendation: Register for </a:t>
            </a:r>
            <a:r>
              <a:rPr lang="en-US" b="1" dirty="0" smtClean="0"/>
              <a:t>Aztec Career Connection</a:t>
            </a:r>
            <a:r>
              <a:rPr lang="en-US" dirty="0" smtClean="0"/>
              <a:t> today: </a:t>
            </a:r>
            <a:r>
              <a:rPr lang="en-US" dirty="0" smtClean="0">
                <a:hlinkClick r:id="rId3"/>
              </a:rPr>
              <a:t>http://career.sdsu.edu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Step: Visit Advising Resources</a:t>
            </a:r>
          </a:p>
          <a:p>
            <a:pPr lvl="1"/>
            <a:r>
              <a:rPr lang="en-US" dirty="0" smtClean="0"/>
              <a:t>Compact Scholars Program DUS Lounge ADM 201</a:t>
            </a:r>
          </a:p>
          <a:p>
            <a:pPr lvl="1"/>
            <a:r>
              <a:rPr lang="en-US" dirty="0" smtClean="0"/>
              <a:t>Academic Advising Center SSW 1551</a:t>
            </a:r>
          </a:p>
          <a:p>
            <a:pPr lvl="1"/>
            <a:r>
              <a:rPr lang="en-US" dirty="0" smtClean="0"/>
              <a:t>Major Advisor: </a:t>
            </a:r>
            <a:r>
              <a:rPr lang="en-US" dirty="0" smtClean="0">
                <a:hlinkClick r:id="rId3"/>
              </a:rPr>
              <a:t>www.sdsu.edu/majoradvisers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Second Step: Do it Yourself</a:t>
            </a:r>
          </a:p>
          <a:p>
            <a:pPr lvl="1"/>
            <a:r>
              <a:rPr lang="en-US" dirty="0" smtClean="0"/>
              <a:t>View your Degree Evaluation and Unofficial Transcript online throughout semester: </a:t>
            </a:r>
            <a:r>
              <a:rPr lang="en-US" dirty="0" smtClean="0">
                <a:hlinkClick r:id="rId4"/>
              </a:rPr>
              <a:t>www.sdsu.edu/portal </a:t>
            </a:r>
            <a:endParaRPr lang="en-US" dirty="0" smtClean="0"/>
          </a:p>
          <a:p>
            <a:pPr lvl="1"/>
            <a:r>
              <a:rPr lang="en-US" dirty="0" smtClean="0"/>
              <a:t>Look at your </a:t>
            </a:r>
            <a:r>
              <a:rPr lang="en-US" dirty="0" err="1" smtClean="0"/>
              <a:t>MyMAP</a:t>
            </a:r>
            <a:r>
              <a:rPr lang="en-US" dirty="0" smtClean="0"/>
              <a:t> online: </a:t>
            </a:r>
            <a:r>
              <a:rPr lang="en-US" dirty="0" smtClean="0">
                <a:hlinkClick r:id="rId5"/>
              </a:rPr>
              <a:t>www.sdsu.edu/mymap</a:t>
            </a:r>
            <a:endParaRPr lang="en-US" dirty="0" smtClean="0"/>
          </a:p>
          <a:p>
            <a:r>
              <a:rPr lang="en-US" dirty="0" smtClean="0"/>
              <a:t>Third Step: Create Your </a:t>
            </a:r>
            <a:r>
              <a:rPr lang="en-US" dirty="0" err="1" smtClean="0"/>
              <a:t>Wishlist</a:t>
            </a:r>
            <a:endParaRPr lang="en-US" dirty="0" smtClean="0"/>
          </a:p>
          <a:p>
            <a:pPr lvl="1"/>
            <a:r>
              <a:rPr lang="en-US" dirty="0" smtClean="0"/>
              <a:t>Class Schedule is online now: </a:t>
            </a:r>
            <a:r>
              <a:rPr lang="en-US" dirty="0" smtClean="0">
                <a:hlinkClick r:id="rId6"/>
              </a:rPr>
              <a:t>www.sdsu.edu/schedule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Recommendation: Find </a:t>
            </a:r>
            <a:r>
              <a:rPr lang="en-US" b="1" dirty="0" smtClean="0"/>
              <a:t>balance</a:t>
            </a:r>
            <a:r>
              <a:rPr lang="en-US" dirty="0" smtClean="0"/>
              <a:t> with your course load and subjects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Prepare for Next Semester?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000" dirty="0" smtClean="0"/>
              <a:t>Log on to </a:t>
            </a:r>
            <a:r>
              <a:rPr lang="en-US" sz="3000" dirty="0" err="1" smtClean="0"/>
              <a:t>Webportal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3"/>
              </a:rPr>
              <a:t>www.sdsu.edu/portal</a:t>
            </a:r>
            <a:endParaRPr lang="en-US" sz="3000" dirty="0" smtClean="0"/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Wishlist</a:t>
            </a:r>
            <a:endParaRPr lang="en-US" dirty="0" smtClean="0"/>
          </a:p>
          <a:p>
            <a:pPr lvl="1"/>
            <a:r>
              <a:rPr lang="en-US" dirty="0" smtClean="0"/>
              <a:t>Check Registration Day and Time</a:t>
            </a:r>
          </a:p>
          <a:p>
            <a:pPr lvl="1"/>
            <a:r>
              <a:rPr lang="en-US" dirty="0" smtClean="0"/>
              <a:t>Check if your Fees have been Paid</a:t>
            </a:r>
          </a:p>
          <a:p>
            <a:pPr lvl="1"/>
            <a:r>
              <a:rPr lang="en-US" dirty="0" smtClean="0"/>
              <a:t>Verify your Email Address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Recommendation: Register for </a:t>
            </a:r>
            <a:r>
              <a:rPr lang="en-US" b="1" dirty="0" smtClean="0"/>
              <a:t>16 units maximum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Register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to Class</a:t>
            </a:r>
          </a:p>
          <a:p>
            <a:r>
              <a:rPr lang="en-US" dirty="0" smtClean="0"/>
              <a:t>Buy and Read Textbooks</a:t>
            </a:r>
          </a:p>
          <a:p>
            <a:r>
              <a:rPr lang="en-US" dirty="0" smtClean="0"/>
              <a:t>Read Syllabus</a:t>
            </a:r>
          </a:p>
          <a:p>
            <a:r>
              <a:rPr lang="en-US" dirty="0" smtClean="0"/>
              <a:t>Get a Planner</a:t>
            </a:r>
          </a:p>
          <a:p>
            <a:r>
              <a:rPr lang="en-US" dirty="0" smtClean="0"/>
              <a:t>Schedule Study Time</a:t>
            </a:r>
          </a:p>
          <a:p>
            <a:r>
              <a:rPr lang="en-US" dirty="0" smtClean="0"/>
              <a:t>Go to Professor’s Office Hours</a:t>
            </a:r>
          </a:p>
          <a:p>
            <a:r>
              <a:rPr lang="en-US" dirty="0" smtClean="0"/>
              <a:t>Use Campus Resources</a:t>
            </a:r>
          </a:p>
          <a:p>
            <a:r>
              <a:rPr lang="en-US" dirty="0" smtClean="0"/>
              <a:t>Get Involved</a:t>
            </a:r>
          </a:p>
          <a:p>
            <a:endParaRPr lang="en-US" dirty="0" smtClean="0"/>
          </a:p>
          <a:p>
            <a:r>
              <a:rPr lang="en-US" dirty="0" smtClean="0"/>
              <a:t>Recommendation: Make sure to </a:t>
            </a:r>
            <a:r>
              <a:rPr lang="en-US" b="1" dirty="0" smtClean="0"/>
              <a:t>schedule study time </a:t>
            </a:r>
            <a:r>
              <a:rPr lang="en-US" dirty="0" smtClean="0"/>
              <a:t>in a </a:t>
            </a:r>
            <a:r>
              <a:rPr lang="en-US" b="1" dirty="0" smtClean="0"/>
              <a:t>planner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Tips for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Research shows students that are involved are more likely to be academically successful, graduate, and have balance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Student Life and Leadership has over 200 clubs/organizations: </a:t>
            </a:r>
            <a:r>
              <a:rPr lang="en-US" sz="2700" dirty="0" smtClean="0">
                <a:hlinkClick r:id="rId3"/>
              </a:rPr>
              <a:t>www.sll.sdsu.edu</a:t>
            </a:r>
            <a:r>
              <a:rPr lang="en-US" sz="2700" dirty="0" smtClean="0"/>
              <a:t>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Compact Scholars Program has a student organization, </a:t>
            </a:r>
            <a:r>
              <a:rPr lang="en-US" sz="2700" b="1" dirty="0" smtClean="0"/>
              <a:t>Scholars for Success</a:t>
            </a:r>
            <a:r>
              <a:rPr lang="en-US" sz="2700" dirty="0" smtClean="0"/>
              <a:t>: </a:t>
            </a:r>
            <a:r>
              <a:rPr lang="en-US" sz="2700" dirty="0" smtClean="0">
                <a:hlinkClick r:id="rId4"/>
              </a:rPr>
              <a:t>http://csp.sdsu.edu/s4s</a:t>
            </a:r>
            <a:r>
              <a:rPr lang="en-US" sz="2700" dirty="0" smtClean="0"/>
              <a:t>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7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Recommendation: Find a way to </a:t>
            </a:r>
            <a:r>
              <a:rPr lang="en-US" sz="2700" b="1" dirty="0" smtClean="0"/>
              <a:t>get involved </a:t>
            </a:r>
            <a:r>
              <a:rPr lang="en-US" sz="2700" dirty="0" smtClean="0"/>
              <a:t>outside of class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611606"/>
            <a:ext cx="8305800" cy="141759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Please feel free contact me for an appointment</a:t>
            </a:r>
          </a:p>
          <a:p>
            <a:r>
              <a:rPr lang="en-US" dirty="0" smtClean="0"/>
              <a:t>hlaperle@mail.sdsu.edu or 619-594-5219</a:t>
            </a:r>
          </a:p>
          <a:p>
            <a:r>
              <a:rPr lang="en-US" dirty="0" smtClean="0"/>
              <a:t>or visit me in the Business Advising Center EBA 448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Heather </a:t>
            </a:r>
            <a:r>
              <a:rPr lang="en-US" dirty="0" err="1" smtClean="0"/>
              <a:t>LaPerle</a:t>
            </a:r>
            <a:r>
              <a:rPr lang="en-US" dirty="0" smtClean="0"/>
              <a:t>, Peer Advisor Coordinator and Academic Advisor for College of Business</a:t>
            </a:r>
          </a:p>
          <a:p>
            <a:endParaRPr lang="en-US" dirty="0" smtClean="0"/>
          </a:p>
          <a:p>
            <a:r>
              <a:rPr lang="en-US" dirty="0" smtClean="0"/>
              <a:t>Janet Abbott, Director of Student Success Programs including Compact Scholars Program</a:t>
            </a:r>
          </a:p>
          <a:p>
            <a:endParaRPr lang="en-US" dirty="0" smtClean="0"/>
          </a:p>
          <a:p>
            <a:r>
              <a:rPr lang="en-US" dirty="0" smtClean="0"/>
              <a:t>Jaclyn </a:t>
            </a:r>
            <a:r>
              <a:rPr lang="en-US" dirty="0" err="1" smtClean="0"/>
              <a:t>Hugg</a:t>
            </a:r>
            <a:r>
              <a:rPr lang="en-US" dirty="0" smtClean="0"/>
              <a:t>, Student Success Advisor</a:t>
            </a:r>
          </a:p>
          <a:p>
            <a:endParaRPr lang="en-US" sz="1800" dirty="0" smtClean="0"/>
          </a:p>
          <a:p>
            <a:r>
              <a:rPr lang="en-US" dirty="0" smtClean="0"/>
              <a:t>Christiana </a:t>
            </a:r>
            <a:r>
              <a:rPr lang="en-US" dirty="0" err="1" smtClean="0"/>
              <a:t>Bashian</a:t>
            </a:r>
            <a:r>
              <a:rPr lang="en-US" dirty="0" smtClean="0"/>
              <a:t>, Graduate Assistant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know what grades you are getting?</a:t>
            </a:r>
          </a:p>
          <a:p>
            <a:pPr lvl="1"/>
            <a:r>
              <a:rPr lang="en-US" dirty="0" smtClean="0"/>
              <a:t>Have you gone to </a:t>
            </a:r>
            <a:r>
              <a:rPr lang="en-US" b="1" dirty="0" smtClean="0"/>
              <a:t>Professor’s Office Hours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Have you visited the </a:t>
            </a:r>
            <a:r>
              <a:rPr lang="en-US" b="1" dirty="0" smtClean="0"/>
              <a:t>Academic Advising Center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Have you talked to your </a:t>
            </a:r>
            <a:r>
              <a:rPr lang="en-US" b="1" dirty="0" smtClean="0"/>
              <a:t>Major Advisor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Have you used on campus </a:t>
            </a:r>
            <a:r>
              <a:rPr lang="en-US" b="1" dirty="0" smtClean="0"/>
              <a:t>Tutoring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Recommendation: Complete the                 </a:t>
            </a:r>
            <a:r>
              <a:rPr lang="en-US" b="1" dirty="0" smtClean="0">
                <a:hlinkClick r:id="rId3" action="ppaction://hlinkfile"/>
              </a:rPr>
              <a:t>CSP Academic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b="1" dirty="0" smtClean="0">
                <a:hlinkClick r:id="rId3" action="ppaction://hlinkfile"/>
              </a:rPr>
              <a:t>Progress </a:t>
            </a:r>
            <a:r>
              <a:rPr lang="en-US" b="1" dirty="0" smtClean="0">
                <a:hlinkClick r:id="rId3" action="ppaction://hlinkfile"/>
              </a:rPr>
              <a:t>Report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Visit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Compact Scholars Program website: </a:t>
            </a:r>
            <a:r>
              <a:rPr lang="en-US" dirty="0" smtClean="0">
                <a:hlinkClick r:id="rId4"/>
              </a:rPr>
              <a:t>http://csp.sdsu.edu/compactscholars/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Your Semester Going?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hours professors hold each week</a:t>
            </a:r>
          </a:p>
          <a:p>
            <a:pPr lvl="1"/>
            <a:r>
              <a:rPr lang="en-US" dirty="0" smtClean="0"/>
              <a:t>Professors are required to be available to students</a:t>
            </a:r>
          </a:p>
          <a:p>
            <a:r>
              <a:rPr lang="en-US" dirty="0" smtClean="0"/>
              <a:t>Appointments can be made as well</a:t>
            </a:r>
          </a:p>
          <a:p>
            <a:r>
              <a:rPr lang="en-US" dirty="0" smtClean="0"/>
              <a:t>Office Hours are listed on the Course Syllabus</a:t>
            </a:r>
          </a:p>
          <a:p>
            <a:endParaRPr lang="en-US" dirty="0" smtClean="0"/>
          </a:p>
          <a:p>
            <a:r>
              <a:rPr lang="en-US" dirty="0" smtClean="0"/>
              <a:t>Recommendation: Visit each professor </a:t>
            </a:r>
            <a:r>
              <a:rPr lang="en-US" b="1" dirty="0" smtClean="0"/>
              <a:t>3 times </a:t>
            </a:r>
            <a:r>
              <a:rPr lang="en-US" dirty="0" smtClean="0"/>
              <a:t>each semester</a:t>
            </a:r>
          </a:p>
          <a:p>
            <a:pPr lvl="1"/>
            <a:r>
              <a:rPr lang="en-US" dirty="0" smtClean="0"/>
              <a:t>1) Within first two weeks of semester</a:t>
            </a:r>
          </a:p>
          <a:p>
            <a:pPr lvl="1"/>
            <a:r>
              <a:rPr lang="en-US" dirty="0" smtClean="0"/>
              <a:t>2) Around Midterms/Middle of the Semester</a:t>
            </a:r>
          </a:p>
          <a:p>
            <a:pPr lvl="1"/>
            <a:r>
              <a:rPr lang="en-US" dirty="0" smtClean="0"/>
              <a:t>3) Before Finals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Use the </a:t>
            </a:r>
            <a:r>
              <a:rPr lang="en-US" b="1" dirty="0" smtClean="0"/>
              <a:t>Virtual Student Success Center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http://www.pearsoncustom.com/sdsu_vssc/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 Campus Tutoring</a:t>
            </a:r>
          </a:p>
          <a:p>
            <a:pPr lvl="1"/>
            <a:r>
              <a:rPr lang="en-US" dirty="0" smtClean="0"/>
              <a:t>Mathematics </a:t>
            </a:r>
            <a:r>
              <a:rPr lang="en-US" dirty="0" smtClean="0"/>
              <a:t>Department: www.math.sdsu.edu</a:t>
            </a:r>
          </a:p>
          <a:p>
            <a:pPr lvl="1"/>
            <a:r>
              <a:rPr lang="en-US" dirty="0" smtClean="0"/>
              <a:t>Economics Department: </a:t>
            </a:r>
            <a:r>
              <a:rPr lang="en-US" dirty="0" smtClean="0">
                <a:hlinkClick r:id="rId4"/>
              </a:rPr>
              <a:t>www.rohan.sdsu.edu/~</a:t>
            </a:r>
            <a:r>
              <a:rPr lang="en-US" dirty="0" smtClean="0">
                <a:hlinkClick r:id="rId4"/>
              </a:rPr>
              <a:t>econ</a:t>
            </a:r>
            <a:endParaRPr lang="en-US" dirty="0" smtClean="0"/>
          </a:p>
          <a:p>
            <a:pPr lvl="1"/>
            <a:r>
              <a:rPr lang="en-US" dirty="0" smtClean="0"/>
              <a:t>EOP: www.sdsu.edu/eop</a:t>
            </a:r>
          </a:p>
          <a:p>
            <a:pPr lvl="1"/>
            <a:r>
              <a:rPr lang="en-US" smtClean="0"/>
              <a:t>Student Disability Services: www.sa.sdsu.edu/sds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Recommendation: Know </a:t>
            </a:r>
            <a:r>
              <a:rPr lang="en-US" b="1" dirty="0" smtClean="0"/>
              <a:t>tutoring options </a:t>
            </a:r>
            <a:r>
              <a:rPr lang="en-US" dirty="0" smtClean="0"/>
              <a:t>before they are needed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Midterms are Finished…Start Preparing for Finals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Visit at least ONCE per SEMESTER</a:t>
            </a:r>
          </a:p>
          <a:p>
            <a:r>
              <a:rPr lang="en-US" dirty="0" smtClean="0"/>
              <a:t>For all students, Academic Advisors can:</a:t>
            </a:r>
          </a:p>
          <a:p>
            <a:pPr lvl="1"/>
            <a:r>
              <a:rPr lang="en-US" dirty="0" smtClean="0"/>
              <a:t>Explain General Education and Graduation Requirements</a:t>
            </a:r>
          </a:p>
          <a:p>
            <a:pPr lvl="1"/>
            <a:r>
              <a:rPr lang="en-US" dirty="0" smtClean="0"/>
              <a:t>Review and print Degree Evaluation</a:t>
            </a:r>
          </a:p>
          <a:p>
            <a:pPr lvl="1"/>
            <a:r>
              <a:rPr lang="en-US" dirty="0" smtClean="0"/>
              <a:t>Go over the Major Academic Plan (MAP)</a:t>
            </a:r>
          </a:p>
          <a:p>
            <a:pPr lvl="1"/>
            <a:r>
              <a:rPr lang="en-US" dirty="0" smtClean="0"/>
              <a:t>Explain Academic Probation and Disqualification</a:t>
            </a:r>
          </a:p>
          <a:p>
            <a:r>
              <a:rPr lang="en-US" dirty="0" smtClean="0"/>
              <a:t>Open Monday-Thursday 9am to 4pm for Walk-in Advising Only </a:t>
            </a:r>
          </a:p>
          <a:p>
            <a:r>
              <a:rPr lang="en-US" dirty="0" smtClean="0"/>
              <a:t>Located in SSW 1551</a:t>
            </a:r>
          </a:p>
          <a:p>
            <a:endParaRPr lang="en-US" dirty="0" smtClean="0"/>
          </a:p>
          <a:p>
            <a:r>
              <a:rPr lang="en-US" dirty="0" smtClean="0"/>
              <a:t>Recommendation: Bookmark the </a:t>
            </a:r>
            <a:r>
              <a:rPr lang="en-US" b="1" dirty="0" smtClean="0"/>
              <a:t>Academic Advising Center website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www.sdsu.edu/advising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Advising Center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on Academic Probation</a:t>
            </a:r>
          </a:p>
          <a:p>
            <a:pPr lvl="1"/>
            <a:r>
              <a:rPr lang="en-US" dirty="0" smtClean="0"/>
              <a:t>Have a SDSU and/or Overall GPA below 2.0</a:t>
            </a:r>
          </a:p>
          <a:p>
            <a:pPr lvl="1"/>
            <a:r>
              <a:rPr lang="en-US" dirty="0" smtClean="0"/>
              <a:t>Have </a:t>
            </a:r>
            <a:r>
              <a:rPr lang="en-US" b="1" dirty="0" smtClean="0"/>
              <a:t>3 semesters </a:t>
            </a:r>
            <a:r>
              <a:rPr lang="en-US" dirty="0" smtClean="0"/>
              <a:t>to raise SDSU and/or Overall GPA to a 2.0 or higher</a:t>
            </a:r>
          </a:p>
          <a:p>
            <a:pPr lvl="2"/>
            <a:r>
              <a:rPr lang="en-US" dirty="0" smtClean="0"/>
              <a:t>Fall and Spring semesters only</a:t>
            </a:r>
          </a:p>
          <a:p>
            <a:pPr lvl="1"/>
            <a:r>
              <a:rPr lang="en-US" dirty="0" smtClean="0"/>
              <a:t>Must earn a 2.0 or higher term GPA each semester on academic probation</a:t>
            </a:r>
          </a:p>
          <a:p>
            <a:pPr lvl="2"/>
            <a:r>
              <a:rPr lang="en-US" dirty="0" smtClean="0"/>
              <a:t>Example: Fall 2011 2.2 GPA</a:t>
            </a:r>
          </a:p>
          <a:p>
            <a:pPr lvl="1"/>
            <a:r>
              <a:rPr lang="en-US" dirty="0" smtClean="0"/>
              <a:t>Are in danger of being </a:t>
            </a:r>
            <a:r>
              <a:rPr lang="en-US" b="1" dirty="0" smtClean="0"/>
              <a:t>Academically  Disqualified </a:t>
            </a:r>
            <a:r>
              <a:rPr lang="en-US" dirty="0" smtClean="0"/>
              <a:t>from SDSU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Probation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that are Academically Disqualified</a:t>
            </a:r>
          </a:p>
          <a:p>
            <a:pPr lvl="1"/>
            <a:r>
              <a:rPr lang="en-US" dirty="0" smtClean="0"/>
              <a:t>Did </a:t>
            </a:r>
            <a:r>
              <a:rPr lang="en-US" b="1" dirty="0" smtClean="0"/>
              <a:t>NOT </a:t>
            </a:r>
            <a:r>
              <a:rPr lang="en-US" dirty="0" smtClean="0"/>
              <a:t>raise his/her SDSU and/or Overall GPA to a 2.0 or higher after 3 semesters on academic probation </a:t>
            </a:r>
          </a:p>
          <a:p>
            <a:pPr lvl="1"/>
            <a:r>
              <a:rPr lang="en-US" dirty="0" smtClean="0"/>
              <a:t>Did </a:t>
            </a:r>
            <a:r>
              <a:rPr lang="en-US" b="1" dirty="0" smtClean="0"/>
              <a:t>NOT </a:t>
            </a:r>
            <a:r>
              <a:rPr lang="en-US" dirty="0" smtClean="0"/>
              <a:t>earn a 2.0 or higher term GPA each semester on academic probation</a:t>
            </a:r>
          </a:p>
          <a:p>
            <a:pPr lvl="2"/>
            <a:r>
              <a:rPr lang="en-US" dirty="0" smtClean="0"/>
              <a:t>Example: Fall 2011 1.99 GPA</a:t>
            </a:r>
          </a:p>
          <a:p>
            <a:pPr lvl="1"/>
            <a:r>
              <a:rPr lang="en-US" dirty="0" smtClean="0"/>
              <a:t>Are no longer SDSU students</a:t>
            </a:r>
          </a:p>
          <a:p>
            <a:pPr lvl="1"/>
            <a:r>
              <a:rPr lang="en-US" dirty="0" smtClean="0"/>
              <a:t>Must wait </a:t>
            </a:r>
            <a:r>
              <a:rPr lang="en-US" b="1" dirty="0" smtClean="0"/>
              <a:t>1 full academic year</a:t>
            </a:r>
            <a:r>
              <a:rPr lang="en-US" dirty="0" smtClean="0"/>
              <a:t> before taking courses through Open University to raise SDSU GPA</a:t>
            </a:r>
          </a:p>
          <a:p>
            <a:pPr lvl="1"/>
            <a:r>
              <a:rPr lang="en-US" dirty="0" smtClean="0"/>
              <a:t>Must wait at least </a:t>
            </a:r>
            <a:r>
              <a:rPr lang="en-US" b="1" dirty="0" smtClean="0"/>
              <a:t>2 years</a:t>
            </a:r>
            <a:r>
              <a:rPr lang="en-US" dirty="0" smtClean="0"/>
              <a:t> before becoming an SDSU student again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Disqualification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Compact Scholars Program </a:t>
            </a:r>
            <a:endParaRPr lang="en-US" dirty="0" smtClean="0"/>
          </a:p>
          <a:p>
            <a:pPr lvl="1"/>
            <a:r>
              <a:rPr lang="en-US" dirty="0" smtClean="0"/>
              <a:t>Janet Abbott, Director of Student Success Programs</a:t>
            </a:r>
          </a:p>
          <a:p>
            <a:pPr lvl="1"/>
            <a:r>
              <a:rPr lang="en-US" dirty="0" smtClean="0"/>
              <a:t>Jaclyn </a:t>
            </a:r>
            <a:r>
              <a:rPr lang="en-US" dirty="0" err="1" smtClean="0"/>
              <a:t>Hugg</a:t>
            </a:r>
            <a:r>
              <a:rPr lang="en-US" dirty="0" smtClean="0"/>
              <a:t>, Student Success Advisor</a:t>
            </a:r>
            <a:endParaRPr lang="en-US" sz="1400" dirty="0" smtClean="0"/>
          </a:p>
          <a:p>
            <a:pPr lvl="1"/>
            <a:r>
              <a:rPr lang="en-US" dirty="0" smtClean="0"/>
              <a:t>Christiana </a:t>
            </a:r>
            <a:r>
              <a:rPr lang="en-US" dirty="0" err="1" smtClean="0"/>
              <a:t>Bashian</a:t>
            </a:r>
            <a:r>
              <a:rPr lang="en-US" dirty="0" smtClean="0"/>
              <a:t>, Graduate Assistant</a:t>
            </a:r>
            <a:endParaRPr lang="en-US" sz="1200" dirty="0" smtClean="0"/>
          </a:p>
          <a:p>
            <a:r>
              <a:rPr lang="en-US" dirty="0" smtClean="0">
                <a:hlinkClick r:id="rId4" action="ppaction://hlinkfile"/>
              </a:rPr>
              <a:t>Academic Success Agreement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Bounce Back Program</a:t>
            </a:r>
            <a:endParaRPr lang="en-US" dirty="0" smtClean="0"/>
          </a:p>
          <a:p>
            <a:r>
              <a:rPr lang="en-US" dirty="0" smtClean="0"/>
              <a:t>Academic Advising Center </a:t>
            </a:r>
          </a:p>
          <a:p>
            <a:pPr lvl="1"/>
            <a:r>
              <a:rPr lang="en-US" dirty="0" smtClean="0">
                <a:hlinkClick r:id="rId6"/>
              </a:rPr>
              <a:t>Academic Probation Tutorial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Academic Probation FAQs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Recommendation: Use the </a:t>
            </a:r>
            <a:r>
              <a:rPr lang="en-US" b="1" dirty="0" smtClean="0"/>
              <a:t>Academic Probation Resources</a:t>
            </a:r>
            <a:r>
              <a:rPr lang="en-US" dirty="0" smtClean="0"/>
              <a:t> listed above throughout the semester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for Students on                Academic Probation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858</Words>
  <Application>Microsoft Office PowerPoint</Application>
  <PresentationFormat>On-screen Show (4:3)</PresentationFormat>
  <Paragraphs>160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Success, It’s What YOU Make It!</vt:lpstr>
      <vt:lpstr>Who Are We?</vt:lpstr>
      <vt:lpstr>How is Your Semester Going?</vt:lpstr>
      <vt:lpstr>Office Hours</vt:lpstr>
      <vt:lpstr>Midterms are Finished…Start Preparing for Finals</vt:lpstr>
      <vt:lpstr>Academic Advising Center</vt:lpstr>
      <vt:lpstr>Academic Probation</vt:lpstr>
      <vt:lpstr>Academic Disqualification</vt:lpstr>
      <vt:lpstr>Resources for Students on                Academic Probation</vt:lpstr>
      <vt:lpstr>Major Advising</vt:lpstr>
      <vt:lpstr>Career Services</vt:lpstr>
      <vt:lpstr>How Do I Prepare for Next Semester?</vt:lpstr>
      <vt:lpstr>How to Register</vt:lpstr>
      <vt:lpstr>8 Tips for Success</vt:lpstr>
      <vt:lpstr>Get Involved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Spring Into A Successful Second Semester</dc:title>
  <dc:creator>Heather LaPerle</dc:creator>
  <cp:lastModifiedBy>Heather LaPerle</cp:lastModifiedBy>
  <cp:revision>46</cp:revision>
  <dcterms:created xsi:type="dcterms:W3CDTF">2010-11-05T00:07:04Z</dcterms:created>
  <dcterms:modified xsi:type="dcterms:W3CDTF">2011-11-22T19:41:52Z</dcterms:modified>
</cp:coreProperties>
</file>